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3"/>
  </p:notesMasterIdLst>
  <p:sldIdLst>
    <p:sldId id="269" r:id="rId2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9D51"/>
    <a:srgbClr val="069927"/>
    <a:srgbClr val="99C63D"/>
    <a:srgbClr val="508927"/>
    <a:srgbClr val="9FC95D"/>
    <a:srgbClr val="7BB54D"/>
    <a:srgbClr val="699841"/>
    <a:srgbClr val="EBF7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C1DC-783A-4836-B0BC-EC1D916E88E8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458C3-7842-484A-9B79-E9456223C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458C3-7842-484A-9B79-E9456223C62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5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4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96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857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5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675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198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10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3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95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3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7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9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6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1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4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5771-7F2B-419A-A9CB-03F5FD3363D2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9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2707440-ECA5-4C66-A938-B7C79E237E92}"/>
              </a:ext>
            </a:extLst>
          </p:cNvPr>
          <p:cNvSpPr/>
          <p:nvPr/>
        </p:nvSpPr>
        <p:spPr>
          <a:xfrm>
            <a:off x="323527" y="701306"/>
            <a:ext cx="3322175" cy="4239862"/>
          </a:xfrm>
          <a:prstGeom prst="rect">
            <a:avLst/>
          </a:prstGeom>
          <a:solidFill>
            <a:srgbClr val="729D51"/>
          </a:solidFill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97693"/>
          </a:xfrm>
          <a:effectLst/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27544" y="1565344"/>
            <a:ext cx="358424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из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г.п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Россь</a:t>
            </a:r>
          </a:p>
          <a:p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удет представлять Волковысский район на областном этапе республиканского конкурса «Семья года»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23928" y="607936"/>
            <a:ext cx="4549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Семья </a:t>
            </a:r>
            <a:endParaRPr lang="ru-RU" sz="36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ru-RU" sz="36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Земляковых</a:t>
            </a:r>
            <a:endParaRPr lang="ru-RU" sz="36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A99B511-EFFF-4EC1-A3A6-02A14BEC6B57}"/>
              </a:ext>
            </a:extLst>
          </p:cNvPr>
          <p:cNvSpPr txBox="1"/>
          <p:nvPr/>
        </p:nvSpPr>
        <p:spPr>
          <a:xfrm>
            <a:off x="5310869" y="4458581"/>
            <a:ext cx="2282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Уметь слышать родного человека, уступать друг другу и искренне дарить любовь!»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FF91735-A37E-492E-915A-87D9A41B3236}"/>
              </a:ext>
            </a:extLst>
          </p:cNvPr>
          <p:cNvSpPr txBox="1"/>
          <p:nvPr/>
        </p:nvSpPr>
        <p:spPr>
          <a:xfrm>
            <a:off x="427474" y="5677422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66925" indent="-2066925">
              <a:tabLst>
                <a:tab pos="2239963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Семейная традиция: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«Приготовление на Пасху и Рождество пирогов в печи по семейному рецепту, который передаётся из поколения в поколение»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CEF49F0-EA13-41BE-8811-08A2053EE91A}"/>
              </a:ext>
            </a:extLst>
          </p:cNvPr>
          <p:cNvSpPr txBox="1"/>
          <p:nvPr/>
        </p:nvSpPr>
        <p:spPr>
          <a:xfrm>
            <a:off x="259415" y="1073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1160B6-CFC1-47C8-AAB7-7D08AC88B292}"/>
              </a:ext>
            </a:extLst>
          </p:cNvPr>
          <p:cNvSpPr txBox="1"/>
          <p:nvPr/>
        </p:nvSpPr>
        <p:spPr>
          <a:xfrm>
            <a:off x="6943592" y="1631606"/>
            <a:ext cx="2056176" cy="298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800"/>
              </a:lnSpc>
            </a:pPr>
            <a:r>
              <a:rPr lang="en-US" sz="900" i="1" dirty="0"/>
              <a:t>VI</a:t>
            </a:r>
            <a:r>
              <a:rPr lang="ru-RU" sz="900" i="1" dirty="0"/>
              <a:t> республиканский </a:t>
            </a:r>
            <a:br>
              <a:rPr lang="ru-RU" sz="900" i="1" dirty="0"/>
            </a:br>
            <a:r>
              <a:rPr lang="ru-RU" sz="900" i="1" dirty="0"/>
              <a:t>конкурс</a:t>
            </a:r>
            <a:endParaRPr lang="ru-RU" sz="9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72CEEAD-9B0A-4E05-893E-B85266E19DA7}"/>
              </a:ext>
            </a:extLst>
          </p:cNvPr>
          <p:cNvSpPr txBox="1"/>
          <p:nvPr/>
        </p:nvSpPr>
        <p:spPr>
          <a:xfrm>
            <a:off x="3923928" y="4458581"/>
            <a:ext cx="1386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евиз семьи: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43" y="812733"/>
            <a:ext cx="3087256" cy="403014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C335229D-D5BA-AAFC-B76B-82190D6296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874" y="36014"/>
            <a:ext cx="2068463" cy="123595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8C39C394-1364-91B3-D68E-1805AE7CCD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44840"/>
            <a:ext cx="540109" cy="5665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B95CA6-47FE-35FF-590D-0D190E67BA11}"/>
              </a:ext>
            </a:extLst>
          </p:cNvPr>
          <p:cNvSpPr txBox="1"/>
          <p:nvPr/>
        </p:nvSpPr>
        <p:spPr>
          <a:xfrm>
            <a:off x="6476264" y="6354627"/>
            <a:ext cx="2056176" cy="400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800"/>
              </a:lnSpc>
            </a:pPr>
            <a:r>
              <a:rPr lang="ru-RU" sz="900" i="1" dirty="0"/>
              <a:t>Министерство труда</a:t>
            </a:r>
            <a:br>
              <a:rPr lang="ru-RU" sz="900" i="1" dirty="0"/>
            </a:br>
            <a:r>
              <a:rPr lang="ru-RU" sz="900" i="1" dirty="0"/>
              <a:t>и социальной защиты</a:t>
            </a:r>
            <a:br>
              <a:rPr lang="ru-RU" sz="900" i="1" dirty="0"/>
            </a:br>
            <a:r>
              <a:rPr lang="ru-RU" sz="900" i="1" dirty="0"/>
              <a:t>Республики Беларусь</a:t>
            </a:r>
            <a:endParaRPr lang="ru-RU" sz="9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0" y="812733"/>
            <a:ext cx="3134109" cy="404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1940</TotalTime>
  <Words>66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Аспект</vt:lpstr>
      <vt:lpstr>                            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Прогнозные показатели в области содействия занятости населения и их поквартальные значения  на 2018 год по Брестской области</dc:title>
  <dc:creator>Кулаковская Галина Юрьевна</dc:creator>
  <cp:lastModifiedBy>user</cp:lastModifiedBy>
  <cp:revision>96</cp:revision>
  <cp:lastPrinted>2018-12-28T15:48:38Z</cp:lastPrinted>
  <dcterms:created xsi:type="dcterms:W3CDTF">2018-06-25T14:30:39Z</dcterms:created>
  <dcterms:modified xsi:type="dcterms:W3CDTF">2024-04-15T12:29:28Z</dcterms:modified>
</cp:coreProperties>
</file>